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7" r:id="rId3"/>
    <p:sldId id="259" r:id="rId4"/>
    <p:sldId id="257" r:id="rId5"/>
    <p:sldId id="258" r:id="rId6"/>
    <p:sldId id="260" r:id="rId7"/>
    <p:sldId id="262" r:id="rId8"/>
    <p:sldId id="263" r:id="rId9"/>
    <p:sldId id="268" r:id="rId10"/>
    <p:sldId id="271" r:id="rId11"/>
    <p:sldId id="280" r:id="rId12"/>
    <p:sldId id="277" r:id="rId13"/>
    <p:sldId id="269" r:id="rId14"/>
    <p:sldId id="270" r:id="rId15"/>
    <p:sldId id="278" r:id="rId16"/>
    <p:sldId id="279" r:id="rId17"/>
    <p:sldId id="281" r:id="rId18"/>
    <p:sldId id="272" r:id="rId19"/>
    <p:sldId id="273" r:id="rId20"/>
    <p:sldId id="276" r:id="rId21"/>
    <p:sldId id="274" r:id="rId22"/>
    <p:sldId id="275" r:id="rId23"/>
    <p:sldId id="266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DF6B1-5754-4EEE-AEFB-48128D81F5C7}" type="datetimeFigureOut">
              <a:rPr lang="pl-PL" smtClean="0"/>
              <a:t>2015-10-27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85486-26DA-40C8-A020-D52CC66F9F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8075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85486-26DA-40C8-A020-D52CC66F9F15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664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E6AF-A591-49D8-8F95-F12802D89443}" type="datetimeFigureOut">
              <a:rPr lang="pl-PL" smtClean="0"/>
              <a:t>2015-10-27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A2BC-B321-451B-B060-A5284203A64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0266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E6AF-A591-49D8-8F95-F12802D89443}" type="datetimeFigureOut">
              <a:rPr lang="pl-PL" smtClean="0"/>
              <a:t>2015-10-27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A2BC-B321-451B-B060-A5284203A64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0153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E6AF-A591-49D8-8F95-F12802D89443}" type="datetimeFigureOut">
              <a:rPr lang="pl-PL" smtClean="0"/>
              <a:t>2015-10-27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A2BC-B321-451B-B060-A5284203A64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86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E6AF-A591-49D8-8F95-F12802D89443}" type="datetimeFigureOut">
              <a:rPr lang="pl-PL" smtClean="0"/>
              <a:t>2015-10-27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A2BC-B321-451B-B060-A5284203A64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991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E6AF-A591-49D8-8F95-F12802D89443}" type="datetimeFigureOut">
              <a:rPr lang="pl-PL" smtClean="0"/>
              <a:t>2015-10-27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A2BC-B321-451B-B060-A5284203A64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6523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E6AF-A591-49D8-8F95-F12802D89443}" type="datetimeFigureOut">
              <a:rPr lang="pl-PL" smtClean="0"/>
              <a:t>2015-10-27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A2BC-B321-451B-B060-A5284203A64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30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E6AF-A591-49D8-8F95-F12802D89443}" type="datetimeFigureOut">
              <a:rPr lang="pl-PL" smtClean="0"/>
              <a:t>2015-10-27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A2BC-B321-451B-B060-A5284203A64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083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E6AF-A591-49D8-8F95-F12802D89443}" type="datetimeFigureOut">
              <a:rPr lang="pl-PL" smtClean="0"/>
              <a:t>2015-10-27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A2BC-B321-451B-B060-A5284203A64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365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E6AF-A591-49D8-8F95-F12802D89443}" type="datetimeFigureOut">
              <a:rPr lang="pl-PL" smtClean="0"/>
              <a:t>2015-10-27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A2BC-B321-451B-B060-A5284203A64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160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E6AF-A591-49D8-8F95-F12802D89443}" type="datetimeFigureOut">
              <a:rPr lang="pl-PL" smtClean="0"/>
              <a:t>2015-10-27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A2BC-B321-451B-B060-A5284203A64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631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E6AF-A591-49D8-8F95-F12802D89443}" type="datetimeFigureOut">
              <a:rPr lang="pl-PL" smtClean="0"/>
              <a:t>2015-10-27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AA2BC-B321-451B-B060-A5284203A64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527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0E6AF-A591-49D8-8F95-F12802D89443}" type="datetimeFigureOut">
              <a:rPr lang="pl-PL" smtClean="0"/>
              <a:t>2015-10-27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AA2BC-B321-451B-B060-A5284203A64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144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pssopot.pl/" TargetMode="External"/><Relationship Id="rId4" Type="http://schemas.openxmlformats.org/officeDocument/2006/relationships/hyperlink" Target="mailto:dps@dpssopot.p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358" y="-887313"/>
            <a:ext cx="9532877" cy="755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1800199"/>
          </a:xfrm>
        </p:spPr>
        <p:txBody>
          <a:bodyPr/>
          <a:lstStyle/>
          <a:p>
            <a:r>
              <a:rPr lang="pl-PL" b="1" dirty="0" smtClean="0"/>
              <a:t>DZIENNY DOM POBYTU</a:t>
            </a:r>
            <a:br>
              <a:rPr lang="pl-PL" b="1" dirty="0" smtClean="0"/>
            </a:b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3608" y="3212977"/>
            <a:ext cx="6400800" cy="1656184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DOM POMOCY SPOŁECZNEJ</a:t>
            </a:r>
          </a:p>
          <a:p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 SOPOCIE</a:t>
            </a:r>
            <a:endParaRPr lang="pl-PL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835697" y="594928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SOPOT, 27 PAŹDZIERNIKA 2015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429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Przegląd Jasełek w Gdyni </a:t>
            </a:r>
            <a:endParaRPr lang="pl-PL" dirty="0"/>
          </a:p>
        </p:txBody>
      </p:sp>
      <p:pic>
        <p:nvPicPr>
          <p:cNvPr id="4098" name="Picture 2" descr="C:\Documents and Settings\ppp\Moje dokumenty\Moje obrazy\Jasełka 2011\P22400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863" y="1600200"/>
            <a:ext cx="661627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31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dirty="0" smtClean="0"/>
              <a:t>Przedstawienie pt. „Biurowiec Afanasjewa”</a:t>
            </a:r>
            <a:endParaRPr lang="pl-PL" sz="3500" dirty="0"/>
          </a:p>
        </p:txBody>
      </p:sp>
      <p:pic>
        <p:nvPicPr>
          <p:cNvPr id="13314" name="Picture 2" descr="E:\Spektakl\DSC_57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00199"/>
            <a:ext cx="7704856" cy="492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55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Konkurs kulinarny w Szpęgawsku</a:t>
            </a:r>
            <a:endParaRPr lang="pl-PL" dirty="0"/>
          </a:p>
        </p:txBody>
      </p:sp>
      <p:pic>
        <p:nvPicPr>
          <p:cNvPr id="10242" name="Picture 2" descr="C:\Documents and Settings\ppp\Moje dokumenty\Moje obrazy\SZPEGAWSK 2015 PANI LUSI\DSCN46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600200"/>
            <a:ext cx="7056784" cy="47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56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Piknik integracyjny w DPS Sopot </a:t>
            </a:r>
            <a:br>
              <a:rPr lang="pl-PL" dirty="0" smtClean="0"/>
            </a:br>
            <a:r>
              <a:rPr lang="pl-PL" dirty="0" smtClean="0"/>
              <a:t>i Sopocki Patchwork</a:t>
            </a:r>
            <a:endParaRPr lang="pl-PL" dirty="0"/>
          </a:p>
        </p:txBody>
      </p:sp>
      <p:pic>
        <p:nvPicPr>
          <p:cNvPr id="2050" name="Picture 2" descr="C:\Documents and Settings\ppp\Moje dokumenty\Moje obrazy\festyn 10.09.2011\festyn 10.09\P91002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56" y="1600200"/>
            <a:ext cx="7510487" cy="47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70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Urodziny miesiąca </a:t>
            </a:r>
            <a:br>
              <a:rPr lang="pl-PL" dirty="0" smtClean="0"/>
            </a:br>
            <a:r>
              <a:rPr lang="pl-PL" dirty="0" smtClean="0"/>
              <a:t>i wspólne grillowanie</a:t>
            </a:r>
            <a:endParaRPr lang="pl-PL" dirty="0"/>
          </a:p>
        </p:txBody>
      </p:sp>
      <p:pic>
        <p:nvPicPr>
          <p:cNvPr id="3074" name="Picture 2" descr="C:\Documents and Settings\ppp\Moje dokumenty\Moje obrazy\grill\grill 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20079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17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Zabawa Sylwestrowa</a:t>
            </a:r>
            <a:endParaRPr lang="pl-PL" dirty="0"/>
          </a:p>
        </p:txBody>
      </p:sp>
      <p:pic>
        <p:nvPicPr>
          <p:cNvPr id="11266" name="Picture 2" descr="E:\SYLWESTER 2014\DSC_36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00200"/>
            <a:ext cx="4248472" cy="49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54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Spotkanie świąteczne</a:t>
            </a:r>
            <a:endParaRPr lang="pl-PL" dirty="0"/>
          </a:p>
        </p:txBody>
      </p:sp>
      <p:pic>
        <p:nvPicPr>
          <p:cNvPr id="12290" name="Picture 2" descr="E:\FOTKI DPS\jajeczkoDDPmale\P404005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67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Otwarty</a:t>
            </a:r>
            <a:endParaRPr lang="pl-PL" dirty="0"/>
          </a:p>
        </p:txBody>
      </p:sp>
      <p:pic>
        <p:nvPicPr>
          <p:cNvPr id="1026" name="Picture 2" descr="E:\DSC_69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00200"/>
            <a:ext cx="7848872" cy="49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869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Wycieczki</a:t>
            </a:r>
            <a:endParaRPr lang="pl-PL" dirty="0"/>
          </a:p>
        </p:txBody>
      </p:sp>
      <p:pic>
        <p:nvPicPr>
          <p:cNvPr id="5122" name="Picture 2" descr="C:\Documents and Settings\ppp\Moje dokumenty\Moje obrazy\kniewo\DSCN37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55381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3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Wycieczki c.d.</a:t>
            </a:r>
            <a:endParaRPr lang="pl-PL" dirty="0"/>
          </a:p>
        </p:txBody>
      </p:sp>
      <p:pic>
        <p:nvPicPr>
          <p:cNvPr id="6146" name="Picture 2" descr="C:\Documents and Settings\ppp\Moje dokumenty\Moje obrazy\muzeum bursztynu\muzeum bursztynu 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56084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46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OBSZARY DZIAŁALNOŚCI DPS SOPOT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3" y="1600200"/>
            <a:ext cx="878497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000" dirty="0" smtClean="0"/>
              <a:t>OPIEKA CAŁODOBOWA           OPIEKA DZIENNA            </a:t>
            </a:r>
            <a:r>
              <a:rPr lang="pl-PL" sz="2000" dirty="0" smtClean="0">
                <a:solidFill>
                  <a:schemeClr val="accent5">
                    <a:lumMod val="75000"/>
                  </a:schemeClr>
                </a:solidFill>
              </a:rPr>
              <a:t>SOPOCKIE CENTRUM SENIORA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DPS</a:t>
            </a:r>
            <a:r>
              <a:rPr lang="pl-PL" dirty="0" smtClean="0"/>
              <a:t>                           </a:t>
            </a: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DDP</a:t>
            </a:r>
            <a:r>
              <a:rPr lang="pl-PL" dirty="0" smtClean="0"/>
              <a:t>                </a:t>
            </a:r>
          </a:p>
          <a:p>
            <a:pPr marL="0" indent="0">
              <a:buNone/>
            </a:pPr>
            <a:r>
              <a:rPr lang="pl-PL" sz="1400" dirty="0" smtClean="0"/>
              <a:t>                                                                                      </a:t>
            </a:r>
            <a:endParaRPr lang="pl-PL" sz="1400" dirty="0"/>
          </a:p>
        </p:txBody>
      </p:sp>
      <p:sp>
        <p:nvSpPr>
          <p:cNvPr id="4" name="Strzałka w dół 3"/>
          <p:cNvSpPr/>
          <p:nvPr/>
        </p:nvSpPr>
        <p:spPr>
          <a:xfrm rot="1651903">
            <a:off x="1069887" y="1419339"/>
            <a:ext cx="484632" cy="11268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dół 4"/>
          <p:cNvSpPr/>
          <p:nvPr/>
        </p:nvSpPr>
        <p:spPr>
          <a:xfrm>
            <a:off x="3808961" y="1484784"/>
            <a:ext cx="504056" cy="10639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dół 5"/>
          <p:cNvSpPr/>
          <p:nvPr/>
        </p:nvSpPr>
        <p:spPr>
          <a:xfrm rot="20157709">
            <a:off x="6877536" y="1383610"/>
            <a:ext cx="484632" cy="11323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5580112" y="3284984"/>
            <a:ext cx="33123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DZIAŁANIA AKTYWIZYJĄCE, </a:t>
            </a:r>
            <a:r>
              <a:rPr lang="pl-PL" dirty="0" smtClean="0"/>
              <a:t>EDUKACYJNE, SPORTOWE I KULTURALNE PODEJMOWANIE </a:t>
            </a:r>
            <a:r>
              <a:rPr lang="pl-PL" dirty="0"/>
              <a:t>WE WSPÓŁPRACY </a:t>
            </a:r>
            <a:r>
              <a:rPr lang="pl-PL" dirty="0" smtClean="0"/>
              <a:t>Z NGO, UCZELNIAMI, GRUPAMI NIEFORMALNYMI, ITP..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80818" y="4005064"/>
            <a:ext cx="31230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83 MIEJSCA </a:t>
            </a:r>
          </a:p>
          <a:p>
            <a:r>
              <a:rPr lang="pl-PL" dirty="0"/>
              <a:t>*</a:t>
            </a:r>
            <a:r>
              <a:rPr lang="pl-PL" sz="1400" dirty="0"/>
              <a:t>48 DLA OSÓB W PODESZŁYM WIEKU</a:t>
            </a:r>
          </a:p>
          <a:p>
            <a:r>
              <a:rPr lang="pl-PL" sz="1400" dirty="0"/>
              <a:t>*35 DLA OSÓB PRZEWLEKLE SOMATYCZNIE CHORYCH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987824" y="3933056"/>
            <a:ext cx="263989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45 MIEJSC</a:t>
            </a:r>
          </a:p>
          <a:p>
            <a:r>
              <a:rPr lang="pl-PL" sz="1400" dirty="0" smtClean="0"/>
              <a:t>* 30 DLA OSÓB KORZYSTAJĄCYCH</a:t>
            </a:r>
          </a:p>
          <a:p>
            <a:r>
              <a:rPr lang="pl-PL" sz="1400" dirty="0" smtClean="0"/>
              <a:t> Z ZAJĘĆ I POSIŁKU</a:t>
            </a:r>
          </a:p>
          <a:p>
            <a:r>
              <a:rPr lang="pl-PL" sz="1400" dirty="0" smtClean="0"/>
              <a:t>* 15 DLA OSÓB KORZYSTAJĄCYCH </a:t>
            </a:r>
          </a:p>
          <a:p>
            <a:r>
              <a:rPr lang="pl-PL" sz="1400" dirty="0" smtClean="0"/>
              <a:t>Z POSŁKU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53888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Wycieczki c.d.</a:t>
            </a:r>
            <a:endParaRPr lang="pl-PL" dirty="0"/>
          </a:p>
        </p:txBody>
      </p:sp>
      <p:pic>
        <p:nvPicPr>
          <p:cNvPr id="9218" name="Picture 2" descr="C:\Documents and Settings\ppp\Moje dokumenty\Moje obrazy\Pan Czeslaw\DSCF17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00200"/>
            <a:ext cx="7344815" cy="48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50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Wycieczki c.d.</a:t>
            </a:r>
            <a:endParaRPr lang="pl-PL" dirty="0"/>
          </a:p>
        </p:txBody>
      </p:sp>
      <p:pic>
        <p:nvPicPr>
          <p:cNvPr id="7170" name="Picture 2" descr="C:\Documents and Settings\ppp\Moje dokumenty\Moje obrazy\ostoja festyn\102_FUJI\DSCF2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0200"/>
            <a:ext cx="7344815" cy="49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26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Wycieczki c.d.</a:t>
            </a:r>
            <a:endParaRPr lang="pl-PL" dirty="0"/>
          </a:p>
        </p:txBody>
      </p:sp>
      <p:pic>
        <p:nvPicPr>
          <p:cNvPr id="8194" name="Picture 2" descr="C:\Documents and Settings\ppp\Moje dokumenty\Moje obrazy\Pan Czeslaw\radomsko zdjecia\DSC084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0200"/>
            <a:ext cx="7416824" cy="48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10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pl-PL" b="1" dirty="0" smtClean="0"/>
              <a:t>DOM POMOCY SPOŁECZNEJ W SOPOCIE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pl-PL" b="1" dirty="0" smtClean="0"/>
              <a:t>DZIENNY DOM POBYTU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pl-PL" dirty="0" smtClean="0"/>
              <a:t>SOPOT 81- 866, UL. MICKIEWICZA 49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pl-PL" dirty="0" smtClean="0"/>
              <a:t>Tel. +48 58 551 23 18  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pl-PL" dirty="0" smtClean="0"/>
              <a:t>Fax +48 58 718 23 12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pl-PL" dirty="0" smtClean="0">
                <a:hlinkClick r:id="rId4"/>
              </a:rPr>
              <a:t>dps@dpssopot.pl</a:t>
            </a:r>
            <a:endParaRPr lang="pl-PL" dirty="0" smtClean="0"/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3600" dirty="0" smtClean="0">
                <a:hlinkClick r:id="rId5"/>
              </a:rPr>
              <a:t>www.dpssopot.pl</a:t>
            </a:r>
            <a:r>
              <a:rPr lang="pl-PL" sz="3600" dirty="0" smtClean="0"/>
              <a:t>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30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99392"/>
            <a:ext cx="9468544" cy="774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DZIENNY DOM POBYTU (DDP)</a:t>
            </a:r>
            <a:br>
              <a:rPr lang="pl-PL" b="1" dirty="0" smtClean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dirty="0" smtClean="0"/>
              <a:t>Ośrodek wsparcia </a:t>
            </a:r>
            <a:r>
              <a:rPr lang="pl-PL" sz="1600" dirty="0" smtClean="0"/>
              <a:t>(Art. 51 Ustawy z dn. 12.03.2004 o </a:t>
            </a:r>
            <a:r>
              <a:rPr lang="pl-PL" sz="1600" dirty="0"/>
              <a:t>p</a:t>
            </a:r>
            <a:r>
              <a:rPr lang="pl-PL" sz="1600" dirty="0" smtClean="0"/>
              <a:t>omocy społecznej),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dirty="0" smtClean="0"/>
              <a:t>Przeznaczony  </a:t>
            </a:r>
            <a:r>
              <a:rPr lang="pl-PL" dirty="0" smtClean="0"/>
              <a:t>dla mieszkańców </a:t>
            </a:r>
            <a:r>
              <a:rPr lang="pl-PL" dirty="0" smtClean="0"/>
              <a:t>Sopotu,</a:t>
            </a:r>
            <a:endParaRPr lang="pl-PL" dirty="0" smtClean="0"/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dirty="0"/>
              <a:t>Dostępny od poniedziałku do piątku,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dirty="0" smtClean="0"/>
              <a:t>    od </a:t>
            </a:r>
            <a:r>
              <a:rPr lang="pl-PL" dirty="0"/>
              <a:t>godz. 8.00 do 15.00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74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99392"/>
            <a:ext cx="9108504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PROCEDURA PRZYJĘCIA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11256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pl-PL" sz="4600" b="1" dirty="0" smtClean="0"/>
              <a:t>„Dni próbne”</a:t>
            </a:r>
          </a:p>
          <a:p>
            <a:pPr marL="0" indent="0" algn="ctr">
              <a:buNone/>
            </a:pPr>
            <a:r>
              <a:rPr lang="pl-PL" sz="2400" b="1" dirty="0" smtClean="0"/>
              <a:t>Cele: </a:t>
            </a:r>
            <a:r>
              <a:rPr lang="pl-PL" sz="2400" dirty="0" smtClean="0"/>
              <a:t>umożliwienie kandydatowi poznania placówki/ diagnoza potrzeb i możliwości kandydata</a:t>
            </a:r>
          </a:p>
          <a:p>
            <a:pPr marL="0" indent="0" algn="ctr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u="sng" dirty="0" smtClean="0"/>
              <a:t>decyzja pozytywna</a:t>
            </a:r>
            <a:r>
              <a:rPr lang="pl-PL" dirty="0" smtClean="0"/>
              <a:t>                                         </a:t>
            </a:r>
            <a:r>
              <a:rPr lang="pl-PL" u="sng" dirty="0" smtClean="0"/>
              <a:t>decyzja odmowna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wniosek/podanie  w DDP                                 informacja na temat </a:t>
            </a:r>
          </a:p>
          <a:p>
            <a:pPr marL="0" indent="0" algn="ctr">
              <a:buNone/>
            </a:pPr>
            <a:r>
              <a:rPr lang="pl-PL" dirty="0"/>
              <a:t> </a:t>
            </a:r>
            <a:r>
              <a:rPr lang="pl-PL" dirty="0" smtClean="0"/>
              <a:t>                                                                               innych form wsparcia </a:t>
            </a:r>
          </a:p>
          <a:p>
            <a:pPr marL="0" indent="0" algn="ctr">
              <a:buNone/>
            </a:pPr>
            <a:r>
              <a:rPr lang="pl-PL" dirty="0"/>
              <a:t> </a:t>
            </a:r>
            <a:r>
              <a:rPr lang="pl-PL" dirty="0" smtClean="0"/>
              <a:t>                                                                                dostępnych na terenie</a:t>
            </a:r>
          </a:p>
          <a:p>
            <a:pPr marL="0" indent="0" algn="ctr">
              <a:buNone/>
            </a:pPr>
            <a:r>
              <a:rPr lang="pl-PL" dirty="0"/>
              <a:t> </a:t>
            </a:r>
            <a:r>
              <a:rPr lang="pl-PL" dirty="0" smtClean="0"/>
              <a:t>                                                     miasta</a:t>
            </a:r>
          </a:p>
          <a:p>
            <a:pPr marL="0" indent="0">
              <a:buNone/>
            </a:pPr>
            <a:r>
              <a:rPr lang="pl-PL" dirty="0" smtClean="0"/>
              <a:t>MOPS Sopot/wywiad środowiskowy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Decyzja administracyjna</a:t>
            </a:r>
          </a:p>
        </p:txBody>
      </p:sp>
      <p:sp>
        <p:nvSpPr>
          <p:cNvPr id="7" name="Strzałka w prawo 6"/>
          <p:cNvSpPr/>
          <p:nvPr/>
        </p:nvSpPr>
        <p:spPr>
          <a:xfrm rot="6784763">
            <a:off x="1965531" y="2120192"/>
            <a:ext cx="496845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8" name="Strzałka w prawo 7"/>
          <p:cNvSpPr/>
          <p:nvPr/>
        </p:nvSpPr>
        <p:spPr>
          <a:xfrm rot="6784763">
            <a:off x="1503655" y="3157244"/>
            <a:ext cx="512217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Strzałka w prawo 8"/>
          <p:cNvSpPr/>
          <p:nvPr/>
        </p:nvSpPr>
        <p:spPr>
          <a:xfrm rot="6784763">
            <a:off x="1324273" y="4230721"/>
            <a:ext cx="497776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Strzałka w prawo 9"/>
          <p:cNvSpPr/>
          <p:nvPr/>
        </p:nvSpPr>
        <p:spPr>
          <a:xfrm rot="6784763">
            <a:off x="1003785" y="5418775"/>
            <a:ext cx="497776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Strzałka w prawo 10"/>
          <p:cNvSpPr/>
          <p:nvPr/>
        </p:nvSpPr>
        <p:spPr>
          <a:xfrm rot="3424849">
            <a:off x="5886129" y="2136888"/>
            <a:ext cx="496845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12" name="Strzałka w prawo 11"/>
          <p:cNvSpPr/>
          <p:nvPr/>
        </p:nvSpPr>
        <p:spPr>
          <a:xfrm rot="3424849">
            <a:off x="6390344" y="3147621"/>
            <a:ext cx="496845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9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dirty="0" smtClean="0"/>
              <a:t>Wiek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dirty="0" smtClean="0"/>
              <a:t>Sytuacja rodzinna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dirty="0" smtClean="0"/>
              <a:t>Sytuacja zdrowotna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dirty="0" smtClean="0"/>
              <a:t>Sytuacja materialna</a:t>
            </a:r>
          </a:p>
          <a:p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KOMU POMAGAMY?</a:t>
            </a:r>
            <a:br>
              <a:rPr lang="pl-PL" b="1" dirty="0"/>
            </a:br>
            <a:r>
              <a:rPr lang="pl-PL" dirty="0"/>
              <a:t>G</a:t>
            </a:r>
            <a:r>
              <a:rPr lang="pl-PL" dirty="0" smtClean="0"/>
              <a:t>łówne </a:t>
            </a:r>
            <a:r>
              <a:rPr lang="pl-PL" dirty="0"/>
              <a:t>przesłanki/kryteria</a:t>
            </a:r>
          </a:p>
        </p:txBody>
      </p:sp>
    </p:spTree>
    <p:extLst>
      <p:ext uri="{BB962C8B-B14F-4D97-AF65-F5344CB8AC3E}">
        <p14:creationId xmlns:p14="http://schemas.microsoft.com/office/powerpoint/2010/main" val="307158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52" y="260648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JAK POMAGAMY?</a:t>
            </a:r>
            <a:r>
              <a:rPr lang="pl-PL" b="1" dirty="0"/>
              <a:t/>
            </a:r>
            <a:br>
              <a:rPr lang="pl-PL" b="1" dirty="0"/>
            </a:br>
            <a:r>
              <a:rPr lang="pl-PL" sz="2700" b="1" dirty="0"/>
              <a:t>Zajęcia/usługi wspierające</a:t>
            </a:r>
            <a:r>
              <a:rPr lang="pl-PL" b="1" dirty="0"/>
              <a:t/>
            </a:r>
            <a:br>
              <a:rPr lang="pl-PL" b="1" dirty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54006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2000" dirty="0" smtClean="0"/>
              <a:t>Gimnastyka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2000" dirty="0" smtClean="0"/>
              <a:t>Zajęcia muzyczne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2000" dirty="0" smtClean="0"/>
              <a:t>Zajęcia plastyczne (robótki ręczne, szycie, krawiectwo, zdobnictwo, itp.)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2000" dirty="0" smtClean="0"/>
              <a:t>Gry umysłowe (łamigłówki, rebusy, krzyżówki, gry stolikowe)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2000" dirty="0" smtClean="0"/>
              <a:t>Spotkania integracyjne (święta, urodziny, festyny, wydarzenia kulturalne, wycieczki)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2000" dirty="0" smtClean="0"/>
              <a:t>Konsultacje z psychologiem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2000" dirty="0" smtClean="0"/>
              <a:t>Opieka pielęgniarska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2000" dirty="0" smtClean="0"/>
              <a:t>Fizjoterapia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sz="2000" dirty="0" smtClean="0"/>
              <a:t>Posiłek (obiad- dostępne diety: ogólna, lekkostrawna i cukrzycowa)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6531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pl-PL" b="1" dirty="0" smtClean="0"/>
              <a:t>PLAN TYGODNIA</a:t>
            </a:r>
            <a:endParaRPr lang="pl-PL" b="1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057246"/>
              </p:ext>
            </p:extLst>
          </p:nvPr>
        </p:nvGraphicFramePr>
        <p:xfrm>
          <a:off x="251519" y="908720"/>
          <a:ext cx="8640962" cy="5491087"/>
        </p:xfrm>
        <a:graphic>
          <a:graphicData uri="http://schemas.openxmlformats.org/drawingml/2006/table">
            <a:tbl>
              <a:tblPr firstRow="1" firstCol="1" bandRow="1"/>
              <a:tblGrid>
                <a:gridCol w="691784"/>
                <a:gridCol w="1469928"/>
                <a:gridCol w="1539568"/>
                <a:gridCol w="1469928"/>
                <a:gridCol w="1668324"/>
                <a:gridCol w="1801430"/>
              </a:tblGrid>
              <a:tr h="505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Dzień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Godzina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Poniedziałek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Wtorek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Środa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Czwartek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Piątek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8:00-9:00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Indywidualna terapia zajęciowa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Czytanie prasy, gry planszowe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Sala 135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Indywidualna terapia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zajęciowa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Czytanie prasy, gry planszowe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Sala 135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Indywidualna terapia zajęciowa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Czytanie prasy, gry planszowe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Sala 135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Indywidualna terapia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zajęciowa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Czytanie prasy, gry planszowe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Sala 135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Indywidualna terapia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zajęciowa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Czytanie prasy, gry planszowe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Sala 135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981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9:10-9:40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Gimnastyka </a:t>
                      </a: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z  Dyskami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Sensomotorycznymi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- Ćw. Równoważne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Sala gimnastyczna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Gimnastyka</a:t>
                      </a: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z piłkami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Sala gimnastyczna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Gimnastyka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Z Elementami Tańca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Sala gimnastyczna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Gimnastyka</a:t>
                      </a: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z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Dyskami Sensomotorycznymi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-Ćw. Manualne Rąk/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Automasaż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Sala gimnastyczna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Gimnastyka</a:t>
                      </a: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z Laskami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Gimnastycznymi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Sala gimnastyczna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89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9:40-10:00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Spotkania towarzyskie oraz rozmowy tematyczne  przy kawie i  herbacie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/ spotkania organizacyjne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Spotkania towarzyskie oraz rozmowy tematyczne  przy kawie i  herbacie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/ spotkania organizacyjne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Spotkania towarzyskie oraz rozmowy tematyczne  przy kawie i  herbacie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/ spotkania organizacyjne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Spotkania towarzyskie oraz rozmowy tematyczne  przy kawie i  herbacie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/ spotkania organizacyjne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Spotkania towarzyskie oraz rozmowy tematyczne  przy kawie i  herbacie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/ spotkania organizacyjne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1347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10:00-12:00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11:00-12:00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Muzykoterapia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Kawiarenka</a:t>
                      </a:r>
                      <a:endParaRPr lang="pl-PL" sz="800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31688" marR="31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10:30-12:00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Zajęcia intelektualne: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łamigłówki, gry planszowe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sala 135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/Modlitwy z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Siostrą Zakonną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11:00-12:00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Muzykoterapia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Kawiarenka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11:00-12:00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Pozytywne myślenie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Kawiarenka /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Msza Święta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( raz w miesiącu )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11:00-12:00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Muzykoterapia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Kawiarenka</a:t>
                      </a:r>
                      <a:endParaRPr lang="pl-PL" sz="800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31688" marR="31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36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11.45- 12.15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791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791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Przygotowanie do obiadu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791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7911"/>
                    </a:solidFill>
                  </a:tcPr>
                </a:tc>
              </a:tr>
              <a:tr h="336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12:15-12:40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Obiad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</a:tr>
              <a:tr h="620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13:00- 15:00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Indywidualna terapia zajęciowa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Sala 135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Indywidualna terapia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zajęciowa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Sala 135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Indywidualna terapia zajęciowa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Sala 135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Indywidualna terapia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zajęciowa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Sala 135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Indywidualna terapia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zajęciowa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Sala 135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88" marR="31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36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ZASADY PRACY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pl-PL" dirty="0" smtClean="0"/>
              <a:t>Indywidualne podejście do uczestnika (dostosowanie metod pracy do możliwości, umiejętności i zainteresowań)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pl-PL" dirty="0" smtClean="0"/>
              <a:t>Przyjmowanie różnych zakresów wolności i autonomii (możliwość wyboru i dobrowolności podjęcia oferty terapeutycznej)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pl-PL" dirty="0" smtClean="0"/>
              <a:t>Empatia (umiejętność </a:t>
            </a:r>
            <a:r>
              <a:rPr lang="pl-PL" dirty="0"/>
              <a:t>zrozumienia innych ludzi oraz zdolność współodczuwania z nimi ich uczuć i emocji)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endParaRPr lang="pl-PL" dirty="0" smtClean="0"/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59607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Przedstawienie z okazji Dnia Kobiet</a:t>
            </a:r>
            <a:endParaRPr lang="pl-PL" dirty="0"/>
          </a:p>
        </p:txBody>
      </p:sp>
      <p:pic>
        <p:nvPicPr>
          <p:cNvPr id="1026" name="Picture 2" descr="C:\Documents and Settings\ppp\Moje dokumenty\Moje obrazy\dzien kobiet 2012\P30802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128792" cy="512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44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573</Words>
  <Application>Microsoft Office PowerPoint</Application>
  <PresentationFormat>Pokaz na ekranie (4:3)</PresentationFormat>
  <Paragraphs>191</Paragraphs>
  <Slides>23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Motyw pakietu Office</vt:lpstr>
      <vt:lpstr>DZIENNY DOM POBYTU </vt:lpstr>
      <vt:lpstr>OBSZARY DZIAŁALNOŚCI DPS SOPOT</vt:lpstr>
      <vt:lpstr> DZIENNY DOM POBYTU (DDP) </vt:lpstr>
      <vt:lpstr>PROCEDURA PRZYJĘCIA</vt:lpstr>
      <vt:lpstr>KOMU POMAGAMY? Główne przesłanki/kryteria</vt:lpstr>
      <vt:lpstr> JAK POMAGAMY? Zajęcia/usługi wspierające </vt:lpstr>
      <vt:lpstr>PLAN TYGODNIA</vt:lpstr>
      <vt:lpstr>ZASADY PRACY</vt:lpstr>
      <vt:lpstr>Przedstawienie z okazji Dnia Kobiet</vt:lpstr>
      <vt:lpstr>Przegląd Jasełek w Gdyni </vt:lpstr>
      <vt:lpstr>Przedstawienie pt. „Biurowiec Afanasjewa”</vt:lpstr>
      <vt:lpstr>Konkurs kulinarny w Szpęgawsku</vt:lpstr>
      <vt:lpstr>Piknik integracyjny w DPS Sopot  i Sopocki Patchwork</vt:lpstr>
      <vt:lpstr>Urodziny miesiąca  i wspólne grillowanie</vt:lpstr>
      <vt:lpstr>Zabawa Sylwestrowa</vt:lpstr>
      <vt:lpstr>Spotkanie świąteczne</vt:lpstr>
      <vt:lpstr>Dzień Otwarty</vt:lpstr>
      <vt:lpstr>Wycieczki</vt:lpstr>
      <vt:lpstr>Wycieczki c.d.</vt:lpstr>
      <vt:lpstr>Wycieczki c.d.</vt:lpstr>
      <vt:lpstr>Wycieczki c.d.</vt:lpstr>
      <vt:lpstr>Wycieczki c.d.</vt:lpstr>
      <vt:lpstr>Dziękuję za uwagę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DZIENNY DOM POBYTU </dc:title>
  <dc:creator>ppp</dc:creator>
  <cp:lastModifiedBy>ppp</cp:lastModifiedBy>
  <cp:revision>47</cp:revision>
  <dcterms:created xsi:type="dcterms:W3CDTF">2014-11-12T13:03:10Z</dcterms:created>
  <dcterms:modified xsi:type="dcterms:W3CDTF">2015-10-27T09:28:53Z</dcterms:modified>
</cp:coreProperties>
</file>