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0" r:id="rId6"/>
    <p:sldId id="279" r:id="rId7"/>
    <p:sldId id="285" r:id="rId8"/>
    <p:sldId id="282" r:id="rId9"/>
    <p:sldId id="283" r:id="rId10"/>
    <p:sldId id="281" r:id="rId11"/>
    <p:sldId id="284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82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56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30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38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01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84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90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7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8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8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87EE-3E69-4078-A95F-582E7DDC98BE}" type="datetimeFigureOut">
              <a:rPr lang="pl-PL" smtClean="0"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F47B-EFAC-4BE8-89B8-B010160BA4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828799" y="914400"/>
            <a:ext cx="79205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/>
              <a:t>Metody i </a:t>
            </a:r>
            <a:r>
              <a:rPr lang="pl-PL" sz="4000" b="1" dirty="0" smtClean="0"/>
              <a:t>przeciwdziałanie osamotnieniu osób starszych</a:t>
            </a:r>
          </a:p>
          <a:p>
            <a:pPr algn="ctr"/>
            <a:endParaRPr lang="pl-PL" sz="4000" b="1" dirty="0"/>
          </a:p>
          <a:p>
            <a:pPr algn="ctr"/>
            <a:endParaRPr lang="pl-PL" sz="4000" b="1" dirty="0" smtClean="0"/>
          </a:p>
          <a:p>
            <a:pPr algn="ctr"/>
            <a:endParaRPr lang="pl-PL" sz="4000" b="1" dirty="0" smtClean="0"/>
          </a:p>
          <a:p>
            <a:pPr algn="ctr"/>
            <a:endParaRPr lang="pl-PL" sz="800" b="1" dirty="0" smtClean="0"/>
          </a:p>
          <a:p>
            <a:pPr algn="ctr"/>
            <a:r>
              <a:rPr lang="pl-PL" sz="2800" b="1" dirty="0" smtClean="0"/>
              <a:t>Krystyna </a:t>
            </a:r>
            <a:r>
              <a:rPr lang="pl-PL" sz="2800" b="1" dirty="0" err="1" smtClean="0"/>
              <a:t>Chodara</a:t>
            </a:r>
            <a:r>
              <a:rPr lang="pl-PL" sz="2800" b="1" dirty="0" smtClean="0"/>
              <a:t> </a:t>
            </a:r>
          </a:p>
          <a:p>
            <a:pPr algn="ctr"/>
            <a:r>
              <a:rPr lang="pl-PL" sz="2800" b="1" dirty="0" smtClean="0"/>
              <a:t>Sopot 2015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79288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" y="2301081"/>
            <a:ext cx="4762500" cy="3400425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67" y="2301081"/>
            <a:ext cx="5003089" cy="3619659"/>
          </a:xfrm>
        </p:spPr>
      </p:pic>
    </p:spTree>
    <p:extLst>
      <p:ext uri="{BB962C8B-B14F-4D97-AF65-F5344CB8AC3E}">
        <p14:creationId xmlns:p14="http://schemas.microsoft.com/office/powerpoint/2010/main" val="147156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komputerowe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04644"/>
          </a:xfrm>
        </p:spPr>
        <p:txBody>
          <a:bodyPr/>
          <a:lstStyle/>
          <a:p>
            <a:r>
              <a:rPr lang="pl-PL" dirty="0"/>
              <a:t>Każdy senior na czasie powinien posiadać umiejętność obsługi komputera i Internetu, który ułatwia i usprawnia życie na wielu płaszczyznach. Bez wychodzenia z domu można robić zakupy, czytać codzienną prasę czy nawiązywać nowe znajomości. Komputer pomaga też w utrzymywaniu bliskich relacji rodzinnych -  dzięki darmowym komunikatorom można nie tylko słyszeć, ale również widzieć dzieci i wnuki. 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15" y="4337958"/>
            <a:ext cx="2771670" cy="207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3" y="4337958"/>
            <a:ext cx="2708031" cy="217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88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Prowadzenie klubów seniora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przeciwdziałanie osamotnieniu i marginalizacji osób starszych,</a:t>
            </a:r>
          </a:p>
          <a:p>
            <a:pPr>
              <a:lnSpc>
                <a:spcPct val="150000"/>
              </a:lnSpc>
            </a:pPr>
            <a:r>
              <a:rPr lang="pl-PL" sz="3200" dirty="0" smtClean="0"/>
              <a:t> </a:t>
            </a:r>
            <a:r>
              <a:rPr lang="pl-PL" sz="3200" dirty="0"/>
              <a:t>zagospodarowanie czasu wolnego osobom po zakończeniu aktywności zawodowej (m.in. poprzez: rozwijanie umiejętności i indywidualnych zainteresowań),</a:t>
            </a:r>
          </a:p>
          <a:p>
            <a:pPr>
              <a:lnSpc>
                <a:spcPct val="150000"/>
              </a:lnSpc>
            </a:pPr>
            <a:r>
              <a:rPr lang="pl-PL" sz="3200" dirty="0" smtClean="0"/>
              <a:t> </a:t>
            </a:r>
            <a:r>
              <a:rPr lang="pl-PL" sz="3200" dirty="0"/>
              <a:t>zwiększenie aktywności i uczestnictwa ludzi starszych w życiu społecznym</a:t>
            </a:r>
          </a:p>
        </p:txBody>
      </p:sp>
    </p:spTree>
    <p:extLst>
      <p:ext uri="{BB962C8B-B14F-4D97-AF65-F5344CB8AC3E}">
        <p14:creationId xmlns:p14="http://schemas.microsoft.com/office/powerpoint/2010/main" val="154321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740909"/>
            <a:ext cx="746283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20" y="413658"/>
            <a:ext cx="8709138" cy="61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7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relacji </a:t>
            </a:r>
            <a:r>
              <a:rPr lang="pl-PL" b="1" dirty="0" smtClean="0">
                <a:solidFill>
                  <a:srgbClr val="FF0000"/>
                </a:solidFill>
              </a:rPr>
              <a:t>wolontariusz – osoba starsza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Przyjemność robienia czegoś użytecznego i wartościowego,</a:t>
            </a:r>
          </a:p>
          <a:p>
            <a:pPr lvl="0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Przyjaźń,  poczucie uczestniczenia w tym co daje spełnienie, radość i ulgę cierpiącym z powodu samotności i trudnej sytuacji życiowej.</a:t>
            </a:r>
          </a:p>
          <a:p>
            <a:pPr lvl="0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Zdobywanie wiedzy i doświadczenia.</a:t>
            </a:r>
          </a:p>
          <a:p>
            <a:pPr lvl="0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zdobycia zatrudnienia – 3 osoby zostały zatrudnione w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dps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lvl="0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Wsparcie psychologiczne.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76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Ośrodki pobytu dziennego.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Zadaniem takich ośrodków jest zapewnienie opiekuńczego otoczenia i wsparcia emocjonalnego w ciągu dnia.</a:t>
            </a:r>
          </a:p>
          <a:p>
            <a:endParaRPr lang="pl-PL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49" y="3078407"/>
            <a:ext cx="4189535" cy="30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078407"/>
            <a:ext cx="4131407" cy="309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3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PCK</a:t>
            </a:r>
            <a:r>
              <a:rPr lang="pl-PL" dirty="0" smtClean="0"/>
              <a:t>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Usługi opiekuńcze są realizowane przy ścisłej współpracy z Polskim Czerwonym Krzyżem (PCK) oraz Polskim Komitetem Pomocy Społecznej (PKPS). Współpraca ta obejmuje pomoc w zaspokajaniu potrzeb życiowych, opiekę higieniczną oraz starają się zapewnić kontakt z otoczeniem</a:t>
            </a:r>
          </a:p>
        </p:txBody>
      </p:sp>
    </p:spTree>
    <p:extLst>
      <p:ext uri="{BB962C8B-B14F-4D97-AF65-F5344CB8AC3E}">
        <p14:creationId xmlns:p14="http://schemas.microsoft.com/office/powerpoint/2010/main" val="3494918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Pierwszy polski Uniwersytet III wieku powstał w 1975r. w Warszawie. </a:t>
            </a:r>
            <a:b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90688"/>
            <a:ext cx="5491141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Celem Uniwersytetów Trzeciego Wieku jest włączenie osób starszych do kształcenia ustawicznego, aktywizacji intelektualnej, psychicznej i fizycznej słuchaczy jak również opracowanie metod edukacji i wdrażanie profilaktyki gerontologicznej.</a:t>
            </a:r>
            <a:br>
              <a:rPr lang="pl-PL" altLang="pl-PL" dirty="0"/>
            </a:b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684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w wieku emerytalnym stanowią ok. 25% wszystkich mieszkańców Sopotu</a:t>
            </a:r>
            <a:r>
              <a:rPr lang="pl-PL" sz="1800" b="1" dirty="0"/>
              <a:t>.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/>
              <a:t>Program prozdrowotny "Zdrowi i </a:t>
            </a:r>
            <a:r>
              <a:rPr lang="pl-PL" b="1" dirty="0" smtClean="0"/>
              <a:t>Aktywni„</a:t>
            </a:r>
          </a:p>
          <a:p>
            <a:r>
              <a:rPr lang="pl-PL" dirty="0"/>
              <a:t>Bezpłatne zajęcia odbywające się w różnych lokalizacjach Sopotu, latem na świeżym powietrzu, zimą – w zadaszonych i ogrzewanych miejscach; mieszkańcy kilka razy w tygodniu mogą uczęszczać na zajęcia m.in. gimnastyki kręgosłupa, fitness, </a:t>
            </a:r>
            <a:r>
              <a:rPr lang="pl-PL" dirty="0" err="1"/>
              <a:t>pilates</a:t>
            </a:r>
            <a:r>
              <a:rPr lang="pl-PL" dirty="0"/>
              <a:t>, taniec brzucha, body art, tai-chi czy zumby.</a:t>
            </a:r>
          </a:p>
          <a:p>
            <a:endParaRPr lang="pl-PL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325880"/>
            <a:ext cx="5181600" cy="439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6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jest samotność?</a:t>
            </a:r>
            <a:b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Seniorzy definiują jako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gruncie psychologii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 samotność zastąpiony może być przez „bardziej naukowy” i zawężony do określenia m.in.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„izolacja społeczna”.  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25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Sopot  stowarzyszenie ,,zdrowi i aktywni”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Organizatorem projektu jest Stowarzyszenie Zdrowi i Aktywni. Więcej informacji na stronie serwisu MlodySopot.pl w zakładce Zdrowi i Aktywni. "Zdrowi i Aktywni" to jeden z największych sopockich programów promocji zdrowego stylu życia, w którym biorą udział specjaliści – dietetycy, pedagodzy, trenerzy, animatorzy oraz przedstawiciele jednostek samorządowych i pozarządowych.</a:t>
            </a:r>
          </a:p>
        </p:txBody>
      </p:sp>
    </p:spTree>
    <p:extLst>
      <p:ext uri="{BB962C8B-B14F-4D97-AF65-F5344CB8AC3E}">
        <p14:creationId xmlns:p14="http://schemas.microsoft.com/office/powerpoint/2010/main" val="281357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Sopot  stowarzyszenie ,,zdrowi i aktywni”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celem programu jest poprawa kondycji zdrowotnej mieszkańców Sopotu poprzez m.in. stworzenie możliwości uczestnictwa w nieodpłatnych zajęciach – tai chi, fitness, gimnastycznych, tanecznych.</a:t>
            </a:r>
          </a:p>
        </p:txBody>
      </p:sp>
    </p:spTree>
    <p:extLst>
      <p:ext uri="{BB962C8B-B14F-4D97-AF65-F5344CB8AC3E}">
        <p14:creationId xmlns:p14="http://schemas.microsoft.com/office/powerpoint/2010/main" val="274996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Sopot  stowarzyszenie ,,zdrowi i aktywni”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Domy sąsiedzkie - centra aktywności </a:t>
            </a: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międzypokoleniowej –Program do 2020 r.</a:t>
            </a:r>
          </a:p>
          <a:p>
            <a:endParaRPr lang="pl-PL" b="1" dirty="0"/>
          </a:p>
          <a:p>
            <a:r>
              <a:rPr lang="pl-PL" dirty="0"/>
              <a:t>Programu zostaną powołane do życia międzypokoleniowe Sopockie Domy </a:t>
            </a:r>
            <a:r>
              <a:rPr lang="pl-PL" dirty="0" smtClean="0"/>
              <a:t>Sąsiedzkie</a:t>
            </a:r>
          </a:p>
          <a:p>
            <a:r>
              <a:rPr lang="pl-PL" dirty="0" smtClean="0"/>
              <a:t> Idea </a:t>
            </a:r>
            <a:r>
              <a:rPr lang="pl-PL" dirty="0"/>
              <a:t>wolontariatu senioralnego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Powstanie także biuletyn informacyjny adresowany do osób starszych.</a:t>
            </a:r>
          </a:p>
        </p:txBody>
      </p:sp>
    </p:spTree>
    <p:extLst>
      <p:ext uri="{BB962C8B-B14F-4D97-AF65-F5344CB8AC3E}">
        <p14:creationId xmlns:p14="http://schemas.microsoft.com/office/powerpoint/2010/main" val="255938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Sopot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Sopocki UTW </a:t>
            </a:r>
            <a:r>
              <a:rPr lang="pl-PL" dirty="0" smtClean="0"/>
              <a:t>powołany </a:t>
            </a:r>
            <a:r>
              <a:rPr lang="pl-PL" dirty="0"/>
              <a:t>w </a:t>
            </a:r>
            <a:r>
              <a:rPr lang="pl-PL" dirty="0" smtClean="0"/>
              <a:t>Centrum </a:t>
            </a:r>
            <a:r>
              <a:rPr lang="pl-PL" dirty="0"/>
              <a:t>Kształcenia Ustawicznego w Sopocie w październiku 2003. </a:t>
            </a:r>
            <a:endParaRPr lang="pl-PL" dirty="0" smtClean="0"/>
          </a:p>
          <a:p>
            <a:r>
              <a:rPr lang="pl-PL" dirty="0" smtClean="0"/>
              <a:t>Prowadzi </a:t>
            </a:r>
            <a:r>
              <a:rPr lang="pl-PL" dirty="0"/>
              <a:t>działalność edukacyjną, kulturalną, twórczą i krajoznawczo - turystyczną, propagującą aktywny tryb życia oraz upowszechniającą profilaktykę gerontologiczną, wydaje również czasopismo "Zajrzyj w siebie...".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4306887"/>
            <a:ext cx="181038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8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Porady prawne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Bezpłatnych porad prawnych w siedzibie Miejskiego Ośrodka Pomocy Społecznej w Sopocie przy ul. Kolejowej 14, pok. 06, udziela radca prawny w każdy czwartek w godzinach od 16.00 do 18.00. Zapisy w sekretariacie MOPS-u tel. 58 551-17-10</a:t>
            </a:r>
          </a:p>
        </p:txBody>
      </p:sp>
    </p:spTree>
    <p:extLst>
      <p:ext uri="{BB962C8B-B14F-4D97-AF65-F5344CB8AC3E}">
        <p14:creationId xmlns:p14="http://schemas.microsoft.com/office/powerpoint/2010/main" val="368959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  Państwu za Uwagę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2963069"/>
            <a:ext cx="22288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1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Samotność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można rozpatrywać jako skutek braku kontaktów z innymi ludźmi, izolacji, braku rozmów, zwykłego dotyku,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życzliwości 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troski drugiego człowieka. Nawet, gdy mieszkamy obok drugiego  człowieka.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30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Procesowi pomyślnego starzenia się powinno towarzyszyć myślenie o seniorach raczej w kategoriach MY, a nie ONI.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projektów mających na celu: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przeciwdziałanie osamotnieniu i marginalizacji osób starszych,</a:t>
            </a:r>
          </a:p>
          <a:p>
            <a:pPr>
              <a:lnSpc>
                <a:spcPct val="150000"/>
              </a:lnSpc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zagospodarowanie czasu wolnego osobom po zakończeniu aktywności zawodowej (m.in. poprzez: rozwijanie umiejętności i indywidualnych zainteresowań),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38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altLang="pl-PL" sz="3600" b="1" dirty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Procesowi pomyślnego starzenia się powinno towarzyszyć myślenie o seniorach raczej w kategoriach MY, a nie ONI</a:t>
            </a:r>
            <a:r>
              <a:rPr lang="pl-PL" altLang="pl-PL" b="1" dirty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aktywności i uczestnictwa ludzi starszych w życiu społecznym,</a:t>
            </a:r>
          </a:p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prozdrowotna (m.in. edukacja zdrowotna, spotkania z lekarzami,), kulturalna (wyjścia do kina, czy teatru) i edukacyjna (m.in. nauka obsługi komputera, korzystania z Internetu),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2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9928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Procesowi pomyślnego starzenia się powinno towarzyszyć myślenie o seniorach raczej w kategoriach MY, a nie ONI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 tworzenie grup samopomocowych, których członkowie będą wzajemnie się wspierać w trudnościach życia codziennego,</a:t>
            </a:r>
          </a:p>
          <a:p>
            <a:pPr>
              <a:lnSpc>
                <a:spcPct val="150000"/>
              </a:lnSpc>
            </a:pPr>
            <a:r>
              <a:rPr lang="pl-PL" sz="3200" smtClean="0">
                <a:solidFill>
                  <a:srgbClr val="FF0000"/>
                </a:solidFill>
              </a:rPr>
              <a:t>Przedstawienie </a:t>
            </a:r>
            <a:r>
              <a:rPr lang="pl-PL" sz="3200" dirty="0" smtClean="0">
                <a:solidFill>
                  <a:srgbClr val="FF0000"/>
                </a:solidFill>
              </a:rPr>
              <a:t>Programu z </a:t>
            </a:r>
            <a:r>
              <a:rPr lang="pl-PL" sz="3200" dirty="0" err="1" smtClean="0">
                <a:solidFill>
                  <a:srgbClr val="FF0000"/>
                </a:solidFill>
              </a:rPr>
              <a:t>Ostrholz</a:t>
            </a:r>
            <a:r>
              <a:rPr lang="pl-PL" sz="3200" dirty="0" smtClean="0">
                <a:solidFill>
                  <a:srgbClr val="FF0000"/>
                </a:solidFill>
              </a:rPr>
              <a:t> –Niemcy </a:t>
            </a:r>
          </a:p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FF0000"/>
                </a:solidFill>
              </a:rPr>
              <a:t>Mieszkania chronione dla os. Starszych Celle -</a:t>
            </a:r>
            <a:r>
              <a:rPr lang="pl-PL" sz="3200" dirty="0">
                <a:solidFill>
                  <a:srgbClr val="FF0000"/>
                </a:solidFill>
              </a:rPr>
              <a:t>N</a:t>
            </a:r>
            <a:r>
              <a:rPr lang="pl-PL" sz="3200" dirty="0" smtClean="0">
                <a:solidFill>
                  <a:srgbClr val="FF0000"/>
                </a:solidFill>
              </a:rPr>
              <a:t>iemcy</a:t>
            </a:r>
          </a:p>
          <a:p>
            <a:pPr>
              <a:lnSpc>
                <a:spcPct val="150000"/>
              </a:lnSpc>
            </a:pPr>
            <a:endParaRPr lang="pl-PL" sz="3200" dirty="0"/>
          </a:p>
          <a:p>
            <a:pPr>
              <a:lnSpc>
                <a:spcPct val="150000"/>
              </a:lnSpc>
            </a:pP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9382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zajęć z zakresu kultury fizycznej poprzez organizację zajęć sportowych np.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nordic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zorganizowane zajęcia w ramach stref aktywności rodzinnej, aerobik,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aerobik itp.</a:t>
            </a:r>
          </a:p>
          <a:p>
            <a:pPr>
              <a:lnSpc>
                <a:spcPct val="15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9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74420" y="297180"/>
            <a:ext cx="9441180" cy="58797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Pływanie dla osób starszych jest bezpieczne dla organizmu, umożliwia bowiem ćwiczenie ciała bez zmagania się z ciężarem ciała. W czasie ruchu w wodzie nie obciąża się stawów i kości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5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-aerobik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769723"/>
            <a:ext cx="4195647" cy="4195647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skierowana do osób starszych, powyżej 55 lat. Ich celem jest zwiększenie ruchomości w stawach, zmniejszenie problemów z układem kostno-stawowym oraz z układem krążenia (choroba nadciśnieniowa, niedokrwienna serca czy choroba żylno-zakrzepowa).</a:t>
            </a:r>
          </a:p>
        </p:txBody>
      </p:sp>
    </p:spTree>
    <p:extLst>
      <p:ext uri="{BB962C8B-B14F-4D97-AF65-F5344CB8AC3E}">
        <p14:creationId xmlns:p14="http://schemas.microsoft.com/office/powerpoint/2010/main" val="2309631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882</Words>
  <Application>Microsoft Office PowerPoint</Application>
  <PresentationFormat>Panoramiczny</PresentationFormat>
  <Paragraphs>63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Czym jest samotność? Seniorzy definiują jako: </vt:lpstr>
      <vt:lpstr>Prezentacja programu PowerPoint</vt:lpstr>
      <vt:lpstr>Procesowi pomyślnego starzenia się powinno towarzyszyć myślenie o seniorach raczej w kategoriach MY, a nie ONI.</vt:lpstr>
      <vt:lpstr>Procesowi pomyślnego starzenia się powinno towarzyszyć myślenie o seniorach raczej w kategoriach MY, a nie ONI.</vt:lpstr>
      <vt:lpstr>Procesowi pomyślnego starzenia się powinno towarzyszyć myślenie o seniorach raczej w kategoriach MY, a nie ONI</vt:lpstr>
      <vt:lpstr>Prezentacja programu PowerPoint</vt:lpstr>
      <vt:lpstr>Prezentacja programu PowerPoint</vt:lpstr>
      <vt:lpstr>Aqua  -aerobik</vt:lpstr>
      <vt:lpstr>. nordic walking,</vt:lpstr>
      <vt:lpstr>Zajęcia komputerowe</vt:lpstr>
      <vt:lpstr>Prowadzenie klubów seniora</vt:lpstr>
      <vt:lpstr>Prezentacja programu PowerPoint</vt:lpstr>
      <vt:lpstr>Prezentacja programu PowerPoint</vt:lpstr>
      <vt:lpstr>W relacji wolontariusz – osoba starsza</vt:lpstr>
      <vt:lpstr>Ośrodki pobytu dziennego.</vt:lpstr>
      <vt:lpstr>PCK  </vt:lpstr>
      <vt:lpstr>Pierwszy polski Uniwersytet III wieku powstał w 1975r. w Warszawie.  </vt:lpstr>
      <vt:lpstr>Osoby w wieku emerytalnym stanowią ok. 25% wszystkich mieszkańców Sopotu.</vt:lpstr>
      <vt:lpstr>Sopot  stowarzyszenie ,,zdrowi i aktywni”</vt:lpstr>
      <vt:lpstr>Sopot  stowarzyszenie ,,zdrowi i aktywni”</vt:lpstr>
      <vt:lpstr>Sopot  stowarzyszenie ,,zdrowi i aktywni”</vt:lpstr>
      <vt:lpstr>Sopot</vt:lpstr>
      <vt:lpstr>Porady prawne</vt:lpstr>
      <vt:lpstr>Dziękuje  Państwu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kchodara</dc:creator>
  <cp:lastModifiedBy>kchodara</cp:lastModifiedBy>
  <cp:revision>29</cp:revision>
  <dcterms:created xsi:type="dcterms:W3CDTF">2015-10-13T07:52:23Z</dcterms:created>
  <dcterms:modified xsi:type="dcterms:W3CDTF">2015-10-22T10:20:29Z</dcterms:modified>
</cp:coreProperties>
</file>